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CFC95-DB69-4DAF-9504-370973A62610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140A3-497F-4146-8F38-491D24CB3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571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F140A3-497F-4146-8F38-491D24CB3B9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90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604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86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821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894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206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6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41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92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37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68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7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556A3-FAE2-431F-865C-285C4F08419F}" type="datetimeFigureOut">
              <a:rPr lang="ru-RU" smtClean="0"/>
              <a:t>27.11.2016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D981E-3813-40C0-AA94-BC87D2FAD9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13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arstyle.org/uploads/posts/2011-06/1307683093_1304891724_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3" y="6036"/>
            <a:ext cx="9179205" cy="6893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0807"/>
            <a:ext cx="7772400" cy="1899643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Безопасный интернет</a:t>
            </a:r>
            <a:endParaRPr lang="ru-RU" sz="6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093296"/>
            <a:ext cx="6400800" cy="288032"/>
          </a:xfrm>
        </p:spPr>
        <p:txBody>
          <a:bodyPr>
            <a:normAutofit/>
          </a:bodyPr>
          <a:lstStyle/>
          <a:p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Ижевск 2016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25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652" y="1600200"/>
            <a:ext cx="2853696" cy="4525963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012" y="1600200"/>
            <a:ext cx="3476976" cy="4525963"/>
          </a:xfrm>
        </p:spPr>
      </p:pic>
    </p:spTree>
    <p:extLst>
      <p:ext uri="{BB962C8B-B14F-4D97-AF65-F5344CB8AC3E}">
        <p14:creationId xmlns:p14="http://schemas.microsoft.com/office/powerpoint/2010/main" val="2466487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259632" y="404664"/>
            <a:ext cx="6336704" cy="14184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Интернет 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1424399" y="2339574"/>
            <a:ext cx="288032" cy="792088"/>
          </a:xfrm>
          <a:prstGeom prst="downArrow">
            <a:avLst>
              <a:gd name="adj1" fmla="val 50000"/>
              <a:gd name="adj2" fmla="val 871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94" y="3454137"/>
            <a:ext cx="1858010" cy="139041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253" y="3454137"/>
            <a:ext cx="1617811" cy="1288291"/>
          </a:xfrm>
          <a:prstGeom prst="rect">
            <a:avLst/>
          </a:prstGeom>
        </p:spPr>
      </p:pic>
      <p:sp>
        <p:nvSpPr>
          <p:cNvPr id="15" name="Стрелка вниз 14"/>
          <p:cNvSpPr/>
          <p:nvPr/>
        </p:nvSpPr>
        <p:spPr>
          <a:xfrm>
            <a:off x="6732240" y="2339574"/>
            <a:ext cx="288032" cy="792088"/>
          </a:xfrm>
          <a:prstGeom prst="downArrow">
            <a:avLst>
              <a:gd name="adj1" fmla="val 50000"/>
              <a:gd name="adj2" fmla="val 871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4195142" y="2304283"/>
            <a:ext cx="288032" cy="792088"/>
          </a:xfrm>
          <a:prstGeom prst="downArrow">
            <a:avLst>
              <a:gd name="adj1" fmla="val 50000"/>
              <a:gd name="adj2" fmla="val 871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454137"/>
            <a:ext cx="1800200" cy="1288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46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071" y="1124744"/>
            <a:ext cx="6459541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44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14" y="492168"/>
            <a:ext cx="7821804" cy="488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03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66"/>
          <a:stretch/>
        </p:blipFill>
        <p:spPr>
          <a:xfrm>
            <a:off x="899592" y="1505968"/>
            <a:ext cx="2913321" cy="4170348"/>
          </a:xfrm>
          <a:prstGeom prst="rect">
            <a:avLst/>
          </a:prstGeom>
        </p:spPr>
      </p:pic>
      <p:sp>
        <p:nvSpPr>
          <p:cNvPr id="3" name="Овальная выноска 2"/>
          <p:cNvSpPr/>
          <p:nvPr/>
        </p:nvSpPr>
        <p:spPr>
          <a:xfrm>
            <a:off x="6079480" y="199288"/>
            <a:ext cx="2766473" cy="2662533"/>
          </a:xfrm>
          <a:prstGeom prst="wedgeEllipseCallout">
            <a:avLst>
              <a:gd name="adj1" fmla="val -126138"/>
              <a:gd name="adj2" fmla="val 169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944" y="865499"/>
            <a:ext cx="1291543" cy="138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69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28800"/>
            <a:ext cx="2689577" cy="350100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901897"/>
            <a:ext cx="3066607" cy="2465080"/>
          </a:xfrm>
          <a:prstGeom prst="rect">
            <a:avLst/>
          </a:prstGeom>
        </p:spPr>
      </p:pic>
      <p:sp>
        <p:nvSpPr>
          <p:cNvPr id="4" name="Стрелка влево 3"/>
          <p:cNvSpPr/>
          <p:nvPr/>
        </p:nvSpPr>
        <p:spPr>
          <a:xfrm>
            <a:off x="3635896" y="2819092"/>
            <a:ext cx="2016224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146" y="1200381"/>
            <a:ext cx="1979564" cy="140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839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3886200"/>
            <a:ext cx="3056384" cy="76693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376263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новых встреч!</a:t>
            </a:r>
            <a:endParaRPr lang="ru-RU" sz="7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7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10</Words>
  <Application>Microsoft Office PowerPoint</Application>
  <PresentationFormat>Экран (4:3)</PresentationFormat>
  <Paragraphs>5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Безопасный интернет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 новых встреч!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Безопасный интернет</dc:title>
  <dc:creator>Ольга</dc:creator>
  <cp:lastModifiedBy>Ольга</cp:lastModifiedBy>
  <cp:revision>11</cp:revision>
  <dcterms:created xsi:type="dcterms:W3CDTF">2016-11-27T09:06:17Z</dcterms:created>
  <dcterms:modified xsi:type="dcterms:W3CDTF">2016-11-27T17:48:24Z</dcterms:modified>
</cp:coreProperties>
</file>